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ShowLst>
    <p:custShow name="Custom Show 1" id="0">
      <p:sldLst>
        <p:sld r:id="rId2"/>
        <p:sld r:id="rId3"/>
        <p:sld r:id="rId4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1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ROCKER ARM SPOT WELDING MACHINE</a:t>
            </a:r>
            <a:endParaRPr 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S.m.d &amp; S.G.W\SMD\CD photos\finished\C-D\rocker arm manual &amp; air operator pedal ty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4840" y="-1"/>
            <a:ext cx="5135560" cy="6858001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2064"/>
            <a:ext cx="86106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 MANUAL FOOT OPERATED(pedal type)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953000"/>
          </a:xfrm>
        </p:spPr>
        <p:txBody>
          <a:bodyPr>
            <a:noAutofit/>
          </a:bodyPr>
          <a:lstStyle/>
          <a:p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PARAMETERS                               :   PT-8          PT-10          PT-15          PT-20          PT-25</a:t>
            </a:r>
          </a:p>
          <a:p>
            <a:r>
              <a:rPr lang="en-US" sz="1600" dirty="0" smtClean="0"/>
              <a:t>Ranging @ 50% duty cycle KVA  :      8                 10                15                20                 25</a:t>
            </a:r>
          </a:p>
          <a:p>
            <a:r>
              <a:rPr lang="en-US" sz="1600" dirty="0" smtClean="0"/>
              <a:t>Throat depth   Cm                        :      25               30                30               30                 30</a:t>
            </a:r>
          </a:p>
          <a:p>
            <a:r>
              <a:rPr lang="en-US" sz="1600" dirty="0" smtClean="0"/>
              <a:t>Throat Clearance  Cm                  :      20           20-30           20-30          20-30            20-30</a:t>
            </a:r>
          </a:p>
          <a:p>
            <a:r>
              <a:rPr lang="en-US" sz="1600" dirty="0" smtClean="0"/>
              <a:t>Welding range max  2 X mm       :      1.5              2.0               2.5              3.0                3.5</a:t>
            </a:r>
          </a:p>
          <a:p>
            <a:r>
              <a:rPr lang="en-US" sz="1600" dirty="0" smtClean="0"/>
              <a:t>M.S.Sheet mini    2 X mm            :      0.25            0.3              0.4             0.4                 1.0</a:t>
            </a:r>
          </a:p>
          <a:p>
            <a:r>
              <a:rPr lang="en-US" sz="1600" dirty="0" smtClean="0"/>
              <a:t>Short circuit current max Amps :      2500         5000           6500           8000             13000</a:t>
            </a:r>
          </a:p>
          <a:p>
            <a:r>
              <a:rPr lang="en-US" sz="1600" dirty="0" smtClean="0"/>
              <a:t>Weight (approx)  Kg                    :       95              145              170              195                 220</a:t>
            </a:r>
          </a:p>
          <a:p>
            <a:r>
              <a:rPr lang="en-US" sz="1600" dirty="0" smtClean="0"/>
              <a:t>Control                                          :               Electronic timer 5-50 Cycle &amp; 1-10 Sec</a:t>
            </a:r>
          </a:p>
          <a:p>
            <a:r>
              <a:rPr lang="en-US" sz="1600" dirty="0" smtClean="0"/>
              <a:t>Input Supply                                 :               2 lines of 3 phase , 440 v AC , 50 Hz.</a:t>
            </a:r>
            <a:r>
              <a:rPr lang="en-US" sz="1600" baseline="30000" dirty="0" smtClean="0"/>
              <a:t> </a:t>
            </a:r>
            <a:endParaRPr lang="en-US" sz="1600" dirty="0" smtClean="0"/>
          </a:p>
          <a:p>
            <a:r>
              <a:rPr lang="en-US" sz="1600" dirty="0" smtClean="0"/>
              <a:t>Water cooled Arms &amp; Electrode  :              Water supply at 30</a:t>
            </a:r>
            <a:r>
              <a:rPr lang="en-US" sz="1600" baseline="30000" dirty="0" smtClean="0"/>
              <a:t> O</a:t>
            </a:r>
            <a:r>
              <a:rPr lang="en-US" sz="1600" dirty="0" smtClean="0"/>
              <a:t> C , pressure 2.1 kg / cm 2                                                 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                                                                                     9ltrs / min</a:t>
            </a:r>
            <a:r>
              <a:rPr lang="en-US" sz="1600" baseline="30000" dirty="0" smtClean="0"/>
              <a:t> </a:t>
            </a:r>
            <a:endParaRPr lang="en-US" sz="1600" dirty="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142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  <vt:variant>
        <vt:lpstr>Custom Shows</vt:lpstr>
      </vt:variant>
      <vt:variant>
        <vt:i4>1</vt:i4>
      </vt:variant>
    </vt:vector>
  </HeadingPairs>
  <TitlesOfParts>
    <vt:vector size="5" baseType="lpstr">
      <vt:lpstr>Flow</vt:lpstr>
      <vt:lpstr>Slide 1</vt:lpstr>
      <vt:lpstr>Slide 2</vt:lpstr>
      <vt:lpstr>  MANUAL FOOT OPERATED(pedal type)</vt:lpstr>
      <vt:lpstr>Custom Show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uer</cp:lastModifiedBy>
  <cp:revision>17</cp:revision>
  <dcterms:created xsi:type="dcterms:W3CDTF">2006-08-16T00:00:00Z</dcterms:created>
  <dcterms:modified xsi:type="dcterms:W3CDTF">2012-02-04T07:45:40Z</dcterms:modified>
</cp:coreProperties>
</file>